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338" r:id="rId6"/>
    <p:sldId id="278" r:id="rId7"/>
    <p:sldId id="337" r:id="rId8"/>
    <p:sldId id="344" r:id="rId9"/>
    <p:sldId id="339" r:id="rId10"/>
    <p:sldId id="343" r:id="rId11"/>
    <p:sldId id="340" r:id="rId12"/>
    <p:sldId id="341" r:id="rId13"/>
    <p:sldId id="345" r:id="rId14"/>
    <p:sldId id="342" r:id="rId15"/>
    <p:sldId id="346" r:id="rId16"/>
    <p:sldId id="347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928676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两位老师带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名同学去租船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限乘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限乘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人。怎样租船最省钱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2500312"/>
            <a:ext cx="457203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条大船、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条小船最省钱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租金为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14362"/>
            <a:ext cx="814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阳光小学一年级和二年级组织小朋友一起去旅游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一年级有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二年级有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已知面包车每车坐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租金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大巴车每车坐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租金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元。怎样租车最省钱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071670" y="3143254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全租大巴车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472" y="3714758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48+44=92(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8992" y="3714758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92÷35=2(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)……22(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72" y="4286262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2+1=3(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8992" y="4214824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租金为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500×3=1500(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000232" y="588851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全租面包车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1088917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92÷11=8(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2132" y="1088917"/>
            <a:ext cx="3214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8+1=9(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0298" y="1588983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租金为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200×9=1800(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8728" y="2017611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方案三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辆大巴车和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辆面包车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8794" y="2500312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35×2+11×2=92(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85852" y="3000378"/>
            <a:ext cx="5715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租金为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500×2+200×2=1400(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2976" y="3643320"/>
            <a:ext cx="6215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辆大巴车和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辆面包车最省钱。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798771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动物园门票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名师生去游玩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至少需要花多少钱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714348" y="1857370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:125÷(10+1)=11(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2428874"/>
            <a:ext cx="37449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10×11+4=114(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752" y="2428874"/>
            <a:ext cx="374493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8×114=912(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4480" y="3047532"/>
            <a:ext cx="3786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:10×8=80(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3571882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125÷(10+1)=11(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94" y="4214824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11×80+4×8=912(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  <p:bldP spid="6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798771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在下面的算式中添上适当的运算符号和括号使等式成立。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9=9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9=10</a:t>
            </a:r>
          </a:p>
        </p:txBody>
      </p:sp>
      <p:sp>
        <p:nvSpPr>
          <p:cNvPr id="12" name="矩形 11"/>
          <p:cNvSpPr/>
          <p:nvPr/>
        </p:nvSpPr>
        <p:spPr>
          <a:xfrm>
            <a:off x="1643359" y="1918023"/>
            <a:ext cx="502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</a:p>
        </p:txBody>
      </p:sp>
      <p:sp>
        <p:nvSpPr>
          <p:cNvPr id="14" name="矩形 13"/>
          <p:cNvSpPr/>
          <p:nvPr/>
        </p:nvSpPr>
        <p:spPr>
          <a:xfrm>
            <a:off x="2965774" y="1918023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</a:p>
        </p:txBody>
      </p:sp>
      <p:sp>
        <p:nvSpPr>
          <p:cNvPr id="15" name="矩形 14"/>
          <p:cNvSpPr/>
          <p:nvPr/>
        </p:nvSpPr>
        <p:spPr>
          <a:xfrm>
            <a:off x="4143372" y="1918023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74663" y="1918023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1604" y="2643188"/>
            <a:ext cx="502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94019" y="2643188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43372" y="2643188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6418" y="2643188"/>
            <a:ext cx="5257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5984" y="3857634"/>
            <a:ext cx="230425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28992" y="2643188"/>
            <a:ext cx="230425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  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798771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张大爷去银行取钱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第一次取出存款总数的一半还多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第二次取出余下钱数的一半还多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这时还剩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元。张大爷原有存款多少钱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714480" y="2690342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[(245+25)×2+15]×2=1110(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94" y="3857634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答：张大爷原有存款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括  号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说说下面各题的运算顺序。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(1)37+2-30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(2)175-25×4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(3)40÷4×6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(4)48+18÷2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0" y="1857370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先乘后减</a:t>
            </a:r>
          </a:p>
        </p:txBody>
      </p:sp>
      <p:sp>
        <p:nvSpPr>
          <p:cNvPr id="7" name="矩形 6"/>
          <p:cNvSpPr/>
          <p:nvPr/>
        </p:nvSpPr>
        <p:spPr>
          <a:xfrm>
            <a:off x="714348" y="321469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</a:p>
        </p:txBody>
      </p:sp>
      <p:sp>
        <p:nvSpPr>
          <p:cNvPr id="8" name="矩形 7"/>
          <p:cNvSpPr/>
          <p:nvPr/>
        </p:nvSpPr>
        <p:spPr>
          <a:xfrm>
            <a:off x="3428992" y="3214692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先除后加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如果只有加和减或者只有乘和除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计算。如果同时有一级运算和二级运算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级运算。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1285866"/>
            <a:ext cx="22963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从左往右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4612" y="1928808"/>
            <a:ext cx="11533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4055" y="80253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(20+10)×8=       54÷(22-19)=        (28+10)×8=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(13+12)×8=       (16+14)×23=       72÷(53-49)=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(18+7)×4=         121÷(55-44)=      360÷(20-5)=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60÷(58-56)=       (120+90)×2=      (72-65)×20=</a:t>
            </a:r>
          </a:p>
        </p:txBody>
      </p:sp>
      <p:sp>
        <p:nvSpPr>
          <p:cNvPr id="29" name="矩形 28"/>
          <p:cNvSpPr/>
          <p:nvPr/>
        </p:nvSpPr>
        <p:spPr>
          <a:xfrm>
            <a:off x="2422525" y="802640"/>
            <a:ext cx="1090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</a:p>
        </p:txBody>
      </p:sp>
      <p:sp>
        <p:nvSpPr>
          <p:cNvPr id="30" name="矩形 29"/>
          <p:cNvSpPr/>
          <p:nvPr/>
        </p:nvSpPr>
        <p:spPr>
          <a:xfrm>
            <a:off x="5250180" y="802640"/>
            <a:ext cx="15328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31" name="矩形 30"/>
          <p:cNvSpPr/>
          <p:nvPr/>
        </p:nvSpPr>
        <p:spPr>
          <a:xfrm>
            <a:off x="8195646" y="80294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</a:p>
        </p:txBody>
      </p:sp>
      <p:sp>
        <p:nvSpPr>
          <p:cNvPr id="32" name="矩形 31"/>
          <p:cNvSpPr/>
          <p:nvPr/>
        </p:nvSpPr>
        <p:spPr>
          <a:xfrm>
            <a:off x="2422275" y="146462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33" name="矩形 32"/>
          <p:cNvSpPr/>
          <p:nvPr/>
        </p:nvSpPr>
        <p:spPr>
          <a:xfrm>
            <a:off x="8275002" y="146457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</a:t>
            </a:r>
          </a:p>
        </p:txBody>
      </p:sp>
      <p:sp>
        <p:nvSpPr>
          <p:cNvPr id="34" name="矩形 33"/>
          <p:cNvSpPr/>
          <p:nvPr/>
        </p:nvSpPr>
        <p:spPr>
          <a:xfrm>
            <a:off x="2097423" y="2058298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35" name="矩形 34"/>
          <p:cNvSpPr/>
          <p:nvPr/>
        </p:nvSpPr>
        <p:spPr>
          <a:xfrm>
            <a:off x="5393849" y="1464434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690</a:t>
            </a:r>
          </a:p>
        </p:txBody>
      </p:sp>
      <p:sp>
        <p:nvSpPr>
          <p:cNvPr id="36" name="矩形 35"/>
          <p:cNvSpPr/>
          <p:nvPr/>
        </p:nvSpPr>
        <p:spPr>
          <a:xfrm>
            <a:off x="5463865" y="205307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</a:p>
        </p:txBody>
      </p:sp>
      <p:sp>
        <p:nvSpPr>
          <p:cNvPr id="37" name="矩形 36"/>
          <p:cNvSpPr/>
          <p:nvPr/>
        </p:nvSpPr>
        <p:spPr>
          <a:xfrm>
            <a:off x="8244530" y="205815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</a:p>
        </p:txBody>
      </p:sp>
      <p:sp>
        <p:nvSpPr>
          <p:cNvPr id="38" name="矩形 37"/>
          <p:cNvSpPr/>
          <p:nvPr/>
        </p:nvSpPr>
        <p:spPr>
          <a:xfrm>
            <a:off x="2455870" y="27903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</a:t>
            </a:r>
          </a:p>
        </p:txBody>
      </p:sp>
      <p:sp>
        <p:nvSpPr>
          <p:cNvPr id="39" name="矩形 38"/>
          <p:cNvSpPr/>
          <p:nvPr/>
        </p:nvSpPr>
        <p:spPr>
          <a:xfrm>
            <a:off x="5429256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</a:p>
        </p:txBody>
      </p:sp>
      <p:sp>
        <p:nvSpPr>
          <p:cNvPr id="40" name="矩形 39"/>
          <p:cNvSpPr/>
          <p:nvPr/>
        </p:nvSpPr>
        <p:spPr>
          <a:xfrm>
            <a:off x="8278820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截图2019102311520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714494"/>
            <a:ext cx="3552190" cy="276796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0034" y="714362"/>
            <a:ext cx="86439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.按照顺序计算,并填写下面的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,然后列出综合算式。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31944" y="2320909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1080</a:t>
            </a:r>
          </a:p>
        </p:txBody>
      </p:sp>
      <p:sp>
        <p:nvSpPr>
          <p:cNvPr id="15" name="矩形 14"/>
          <p:cNvSpPr/>
          <p:nvPr/>
        </p:nvSpPr>
        <p:spPr>
          <a:xfrm>
            <a:off x="2421249" y="3120399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</a:p>
        </p:txBody>
      </p:sp>
      <p:sp>
        <p:nvSpPr>
          <p:cNvPr id="16" name="矩形 15"/>
          <p:cNvSpPr/>
          <p:nvPr/>
        </p:nvSpPr>
        <p:spPr>
          <a:xfrm>
            <a:off x="2948279" y="3795389"/>
            <a:ext cx="9442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</a:p>
        </p:txBody>
      </p:sp>
      <p:sp>
        <p:nvSpPr>
          <p:cNvPr id="17" name="矩形 16"/>
          <p:cNvSpPr/>
          <p:nvPr/>
        </p:nvSpPr>
        <p:spPr>
          <a:xfrm>
            <a:off x="4409414" y="2234559"/>
            <a:ext cx="41167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(160+920)÷20×5=270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714362"/>
            <a:ext cx="86439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.按照顺序计算,并填写下面的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,然后列出综合算式。</a:t>
            </a:r>
          </a:p>
        </p:txBody>
      </p:sp>
      <p:pic>
        <p:nvPicPr>
          <p:cNvPr id="8" name="图片 7" descr="截图201910231152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798955"/>
            <a:ext cx="2985770" cy="2800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68239" y="2472045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</a:p>
        </p:txBody>
      </p:sp>
      <p:sp>
        <p:nvSpPr>
          <p:cNvPr id="11" name="矩形 10"/>
          <p:cNvSpPr/>
          <p:nvPr/>
        </p:nvSpPr>
        <p:spPr>
          <a:xfrm>
            <a:off x="1757674" y="3209280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</a:p>
        </p:txBody>
      </p:sp>
      <p:sp>
        <p:nvSpPr>
          <p:cNvPr id="12" name="矩形 11"/>
          <p:cNvSpPr/>
          <p:nvPr/>
        </p:nvSpPr>
        <p:spPr>
          <a:xfrm>
            <a:off x="2335504" y="3862070"/>
            <a:ext cx="9442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592</a:t>
            </a:r>
          </a:p>
        </p:txBody>
      </p:sp>
      <p:sp>
        <p:nvSpPr>
          <p:cNvPr id="18" name="矩形 17"/>
          <p:cNvSpPr/>
          <p:nvPr/>
        </p:nvSpPr>
        <p:spPr>
          <a:xfrm>
            <a:off x="4500562" y="2857502"/>
            <a:ext cx="41167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(68-372÷12)×16=592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866140"/>
            <a:ext cx="838263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2.根据指定的运算顺序添上小括号或中括号。</a:t>
            </a:r>
            <a:endParaRPr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(1)减→乘→除</a:t>
            </a: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16×400-200÷25</a:t>
            </a:r>
          </a:p>
        </p:txBody>
      </p:sp>
      <p:sp>
        <p:nvSpPr>
          <p:cNvPr id="6" name="矩形 5"/>
          <p:cNvSpPr/>
          <p:nvPr/>
        </p:nvSpPr>
        <p:spPr>
          <a:xfrm>
            <a:off x="547370" y="2896235"/>
            <a:ext cx="3637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16×(400-200)÷25</a:t>
            </a:r>
          </a:p>
        </p:txBody>
      </p:sp>
      <p:sp>
        <p:nvSpPr>
          <p:cNvPr id="7" name="矩形 6"/>
          <p:cNvSpPr/>
          <p:nvPr/>
        </p:nvSpPr>
        <p:spPr>
          <a:xfrm>
            <a:off x="4605020" y="2895600"/>
            <a:ext cx="371030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16×[(400-200)÷25]</a:t>
            </a:r>
          </a:p>
        </p:txBody>
      </p:sp>
      <p:sp>
        <p:nvSpPr>
          <p:cNvPr id="8" name="矩形 7"/>
          <p:cNvSpPr/>
          <p:nvPr/>
        </p:nvSpPr>
        <p:spPr>
          <a:xfrm>
            <a:off x="4626610" y="1512570"/>
            <a:ext cx="324167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(2)减→除→乘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16×400-200÷25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7370" y="866140"/>
            <a:ext cx="83826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脱式计算。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(1)480÷[(30+50)×3]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(2)7200÷[(475-467)×25]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2428874"/>
            <a:ext cx="21824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</a:p>
        </p:txBody>
      </p:sp>
      <p:sp>
        <p:nvSpPr>
          <p:cNvPr id="6" name="矩形 5"/>
          <p:cNvSpPr/>
          <p:nvPr/>
        </p:nvSpPr>
        <p:spPr>
          <a:xfrm>
            <a:off x="4500562" y="2434141"/>
            <a:ext cx="218249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726</Words>
  <Application>Microsoft Office PowerPoint</Application>
  <PresentationFormat>全屏显示(16:9)</PresentationFormat>
  <Paragraphs>101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323</cp:revision>
  <dcterms:created xsi:type="dcterms:W3CDTF">2018-12-06T02:32:00Z</dcterms:created>
  <dcterms:modified xsi:type="dcterms:W3CDTF">2020-12-26T10:56:02Z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